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Benadering resonantiefrequentie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Basisschema van de Klasse C versterker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78" y="1179576"/>
            <a:ext cx="37234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Instelling van de basisstroom:</a:t>
            </a:r>
          </a:p>
          <a:p>
            <a:pPr>
              <a:defRPr sz="2000"/>
            </a:pPr>
            <a:r>
              <a:t>keuze geleidingshoek en piekstroom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263" y="1179576"/>
            <a:ext cx="51154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Basisschema met knopen genummerd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21" y="1179576"/>
            <a:ext cx="44339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spice simulatie: spanningen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85" y="1179576"/>
            <a:ext cx="74660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Spice simulatie: stromen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765" y="1179576"/>
            <a:ext cx="75104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spice simulatie van de spanningen en stromen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77" y="1179576"/>
            <a:ext cx="52024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Lissajous figuur: knoop 2 en knoop 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231" y="1179576"/>
            <a:ext cx="5083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Basisschema van de Klasse C versterker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06" y="1179576"/>
            <a:ext cx="36231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ontwerpparameters en bekomen oscillatie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53" y="1179576"/>
            <a:ext cx="50872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Uitgangspower en DC power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Transistor power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drive transistor:verloop stromen en spanningen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t>bekomen oscillatiespanning als functie van de geleidingshoek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09" y="1179576"/>
            <a:ext cx="52763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/>
            </a:pPr>
            <a:r>
              <a:t>Nodige piekstroom om voedingsspanning als zwaai te bekomen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39" y="1179576"/>
            <a:ext cx="530232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Bekomen rendement bij maximale uitsturing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31" y="1179576"/>
            <a:ext cx="52569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(links) impedantie van de LRC-kring als functie van de frequentie </a:t>
            </a:r>
          </a:p>
          <a:p>
            <a:pPr>
              <a:defRPr sz="2000"/>
            </a:pPr>
            <a:r>
              <a:t> (rechts) het uitdempen van deze kring als functie van de tijd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08" y="1179576"/>
            <a:ext cx="77269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knoop 2 (spice simulatie)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21" y="1179576"/>
            <a:ext cx="7451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contributies harmonischen  aanstuursignaal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Detail: de trilkring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247" y="1179576"/>
            <a:ext cx="47635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Aansturing met een blokgolf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Klasse C versterker met een transformator in de resonante kring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77" y="1179576"/>
            <a:ext cx="50082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Klasse C versterker met een LC kring aan de ingang van de transistor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206" y="1179576"/>
            <a:ext cx="5081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Basisschema van de klasse C versterker waarbij de uitgangspanning oscilleert rond de grond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98" y="1179576"/>
            <a:ext cx="76504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/>
            </a:pPr>
            <a:r>
              <a:t>Resultaat van de spice simulatie van het bovenstaande circuit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Stap1: verschillende voedingsspanning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920" y="1179576"/>
            <a:ext cx="426416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Stap 2: andere versie Vdd2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Stap 3: diode als belasting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Stap 4: diode -&gt; transistor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64" y="1179576"/>
            <a:ext cx="724907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Stap 5: belast met tweede resonante kring </a:t>
            </a:r>
          </a:p>
          <a:p>
            <a:pPr>
              <a:defRPr sz="2000"/>
            </a:pPr>
            <a:r>
              <a:t>(zelfde frequentie)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65" y="1179576"/>
            <a:ext cx="82726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berekening trilkring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/>
            </a:pPr>
            <a:r>
              <a:t>Een andere versie van bovenstaand schema waarbij een derde trap toegevoegd werd aan de versterker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 implementatie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Plaatmodulatie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59" y="1179576"/>
            <a:ext cx="853968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berekening trilkring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berekening trilkring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berekening trilkring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berekening trilkring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gedempte trilkring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21" y="1179576"/>
            <a:ext cx="514615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